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3 de </a:t>
            </a:r>
            <a:r>
              <a:rPr lang="en-US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85: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85:</a:t>
            </a:r>
            <a:r>
              <a:rPr lang="en-US" sz="2800" dirty="0" smtClean="0"/>
              <a:t> </a:t>
            </a:r>
            <a:r>
              <a:rPr lang="en-US" sz="2800" smtClean="0"/>
              <a:t>Complete </a:t>
            </a:r>
            <a:r>
              <a:rPr lang="en-US" sz="2800" smtClean="0"/>
              <a:t>p.4-7 (up to #5.2)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2047</TotalTime>
  <Words>58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3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19</cp:revision>
  <cp:lastPrinted>2014-06-02T13:42:08Z</cp:lastPrinted>
  <dcterms:created xsi:type="dcterms:W3CDTF">2014-05-12T21:03:23Z</dcterms:created>
  <dcterms:modified xsi:type="dcterms:W3CDTF">2014-06-02T16:48:33Z</dcterms:modified>
</cp:coreProperties>
</file>